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/>
    <p:restoredTop sz="96149"/>
  </p:normalViewPr>
  <p:slideViewPr>
    <p:cSldViewPr snapToGrid="0" snapToObjects="1">
      <p:cViewPr varScale="1">
        <p:scale>
          <a:sx n="93" d="100"/>
          <a:sy n="93" d="100"/>
        </p:scale>
        <p:origin x="19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9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
Nivå två
Nivå tre
Nivå fyra
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0CA549B-F883-BE46-8F80-706A68F0D2B8}"/>
              </a:ext>
            </a:extLst>
          </p:cNvPr>
          <p:cNvSpPr/>
          <p:nvPr/>
        </p:nvSpPr>
        <p:spPr>
          <a:xfrm>
            <a:off x="395947" y="1940625"/>
            <a:ext cx="3620193" cy="67948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8B2BD3CC-D609-7646-BBF1-8BB1E35EA814}"/>
              </a:ext>
            </a:extLst>
          </p:cNvPr>
          <p:cNvSpPr/>
          <p:nvPr/>
        </p:nvSpPr>
        <p:spPr>
          <a:xfrm>
            <a:off x="395947" y="1967421"/>
            <a:ext cx="3620194" cy="70480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1. ATT VARA PROFESSIONELL</a:t>
            </a:r>
          </a:p>
          <a:p>
            <a:pPr algn="ctr"/>
            <a:endParaRPr lang="sv-S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Det här är särskilt viktiga beteenden som visar att jag är professionell i min roll: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 ________________________________________________________________________________</a:t>
            </a:r>
            <a:b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Det här är exempel på situationer när min professionalism utmanas: </a:t>
            </a:r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 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 </a:t>
            </a:r>
          </a:p>
          <a:p>
            <a:endParaRPr lang="sv-SE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Och då behöver jag tänka på att: 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v-SE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444AB84B-1F7C-7D42-BA6F-49C1EB52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143" y="256531"/>
            <a:ext cx="12190221" cy="963281"/>
          </a:xfrm>
        </p:spPr>
        <p:txBody>
          <a:bodyPr>
            <a:noAutofit/>
          </a:bodyPr>
          <a:lstStyle/>
          <a:p>
            <a:r>
              <a:rPr lang="sv-SE" sz="3200" dirty="0"/>
              <a:t>DEMO- Reflektionsblad Aktivt medarbetarskap - fortsättningsutbildning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A37FF004-A27A-3C44-93E5-97D73E06FBA2}"/>
              </a:ext>
            </a:extLst>
          </p:cNvPr>
          <p:cNvSpPr/>
          <p:nvPr/>
        </p:nvSpPr>
        <p:spPr>
          <a:xfrm>
            <a:off x="348143" y="1278002"/>
            <a:ext cx="6400800" cy="3185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70" b="1" dirty="0">
                <a:latin typeface="RobotoSlab"/>
              </a:rPr>
              <a:t>MITT NAMN: </a:t>
            </a:r>
            <a:r>
              <a:rPr lang="sv-SE" sz="1470" dirty="0">
                <a:solidFill>
                  <a:srgbClr val="CCCCCC"/>
                </a:solidFill>
                <a:latin typeface="MinionPro"/>
              </a:rPr>
              <a:t>___________________________   </a:t>
            </a:r>
            <a:r>
              <a:rPr lang="sv-SE" sz="1470" b="1" dirty="0">
                <a:latin typeface="RobotoSlab"/>
              </a:rPr>
              <a:t>DATUM: </a:t>
            </a:r>
            <a:r>
              <a:rPr lang="sv-SE" sz="1470" dirty="0">
                <a:solidFill>
                  <a:srgbClr val="CCCCCC"/>
                </a:solidFill>
                <a:latin typeface="MinionPro"/>
              </a:rPr>
              <a:t>________________ </a:t>
            </a:r>
            <a:endParaRPr lang="sv-SE" sz="147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D568CF3-8CF6-C546-9CF4-9219A0A77EAA}"/>
              </a:ext>
            </a:extLst>
          </p:cNvPr>
          <p:cNvSpPr/>
          <p:nvPr/>
        </p:nvSpPr>
        <p:spPr>
          <a:xfrm>
            <a:off x="8693086" y="1940625"/>
            <a:ext cx="3485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3. SÄTTA SPELREGLER</a:t>
            </a:r>
          </a:p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Vilken nytta ser du att ni kan ha om alla efterlever de ”spelregler” ni tar fram? </a:t>
            </a:r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 ______________________________________________________________________________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B619A50-A250-5D4C-9431-49E7263DAC27}"/>
              </a:ext>
            </a:extLst>
          </p:cNvPr>
          <p:cNvSpPr/>
          <p:nvPr/>
        </p:nvSpPr>
        <p:spPr>
          <a:xfrm>
            <a:off x="4484768" y="1940626"/>
            <a:ext cx="3620193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D84B3EE8-33AB-0146-9C82-7CAB5670BC91}"/>
              </a:ext>
            </a:extLst>
          </p:cNvPr>
          <p:cNvSpPr/>
          <p:nvPr/>
        </p:nvSpPr>
        <p:spPr>
          <a:xfrm>
            <a:off x="8573589" y="1940625"/>
            <a:ext cx="3676979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8203B176-9E40-2F42-8F84-DB58392EB9AA}"/>
              </a:ext>
            </a:extLst>
          </p:cNvPr>
          <p:cNvSpPr/>
          <p:nvPr/>
        </p:nvSpPr>
        <p:spPr>
          <a:xfrm>
            <a:off x="4484769" y="1940625"/>
            <a:ext cx="3676979" cy="32316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2. PSYKOLOGISK TRYGGHET</a:t>
            </a:r>
          </a:p>
          <a:p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Så här vill jag bidra till hög psykologisk trygghet på vår arbetsplats: 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 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</a:p>
          <a:p>
            <a: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</a:t>
            </a:r>
            <a:br>
              <a:rPr lang="sv-SE" sz="1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8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3303</TotalTime>
  <Words>140</Words>
  <Application>Microsoft Macintosh PowerPoint</Application>
  <PresentationFormat>A3 (297 x 420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MinionPro</vt:lpstr>
      <vt:lpstr>RobotoSlab</vt:lpstr>
      <vt:lpstr>Office-tema</vt:lpstr>
      <vt:lpstr>DEMO- Reflektionsblad Aktivt medarbetarskap - fortsättningsutbildning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Tufvesson</dc:creator>
  <cp:lastModifiedBy>Anders Tufvesson</cp:lastModifiedBy>
  <cp:revision>23</cp:revision>
  <cp:lastPrinted>2023-09-07T08:54:39Z</cp:lastPrinted>
  <dcterms:created xsi:type="dcterms:W3CDTF">2018-12-02T15:33:53Z</dcterms:created>
  <dcterms:modified xsi:type="dcterms:W3CDTF">2023-10-11T09:31:40Z</dcterms:modified>
</cp:coreProperties>
</file>